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0AEA-8FCE-4B1E-8061-9B82DED816D9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17D7-0DC3-4D2B-AC4B-A787AEFFB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0AEA-8FCE-4B1E-8061-9B82DED816D9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17D7-0DC3-4D2B-AC4B-A787AEFFB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0AEA-8FCE-4B1E-8061-9B82DED816D9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17D7-0DC3-4D2B-AC4B-A787AEFFB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0AEA-8FCE-4B1E-8061-9B82DED816D9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17D7-0DC3-4D2B-AC4B-A787AEFFB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0AEA-8FCE-4B1E-8061-9B82DED816D9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17D7-0DC3-4D2B-AC4B-A787AEFFB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0AEA-8FCE-4B1E-8061-9B82DED816D9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17D7-0DC3-4D2B-AC4B-A787AEFFB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0AEA-8FCE-4B1E-8061-9B82DED816D9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17D7-0DC3-4D2B-AC4B-A787AEFFB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0AEA-8FCE-4B1E-8061-9B82DED816D9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17D7-0DC3-4D2B-AC4B-A787AEFFB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0AEA-8FCE-4B1E-8061-9B82DED816D9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17D7-0DC3-4D2B-AC4B-A787AEFFB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0AEA-8FCE-4B1E-8061-9B82DED816D9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17D7-0DC3-4D2B-AC4B-A787AEFFB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0AEA-8FCE-4B1E-8061-9B82DED816D9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7017D7-0DC3-4D2B-AC4B-A787AEFFBE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9F0AEA-8FCE-4B1E-8061-9B82DED816D9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7017D7-0DC3-4D2B-AC4B-A787AEFFBE2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ПЛАНА ВОСПИТАТЕЛЬНОЙ РАБОТЫ В КЛАССЕ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3929066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Заседание ШМО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классных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руководителей.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642918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МОУ «Средняя общеобразовательная школа №4 г. Вольска Саратовской области»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ВР за прошедший учебный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Анализ эффективности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 планирования (программирования) воспитательного процесса в классе в прошедшем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динамики социальной ситуации развития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Анализ развития коллектива класса 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Анализ участия учащихся класса в жизнедеятельности школы 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Анализ развития учащихся класса 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Анализ педагогического взаимодействия с семьей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Анализ организации воспитательного процесса в классе и эффектности воспитательной работы классного руководителя 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Выводы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	Социальный паспорт класса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в документе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marL="742950" lvl="0" indent="-74295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	Психолого-педагогическая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характеристика классного коллектива.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Общие сведения о классе ( как долго существует данный коллектив, имеются ли в классе новички; общая характеристика класса по успеваемости и дисциплине среди других классов школы).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Структура классного коллектива и внутригрупповые процессы.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 лидерство, наличие замкнутых, необщительных учеников, пути и методы вовлечения их в жизнь коллектива. Наличие традиций в коллективе. Критика и самокритика в коллективе)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Характеристика общения учащихся в группе (взаимоотношения между мальчиками и девочками, сплоченность и организованность классного коллектива).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Познавательный потенциал и познавательная активность учащихся (выполнение домашнего задания, наличие учеников с рассеянным вниманием, наличие учеников с ярко выраженным  типом памяти, а также учеников с плохой памятью, сообразительных учеников, способных анализировать , делать выводы, а также замедленных учеников.)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Творческий потенциал и творческая активность учащихся. ( наличие учащихся с высоким уровнем специальных способностей. Способность коллектива к творческому решению задач, потребность коллектива в творческой деятельности)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Уровень воспитанности членов коллектива, усвоение ими социального опыта (Характеристика дисциплины в классе. Дисциплина на уроках, на переменах. Проявление чуткости, внимания, честности, долга и т.д. Выводы, постановка проблем, прогноз, задачи)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357166"/>
            <a:ext cx="850112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4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воспитательной работы на этот учебный год, воспитательные задачи.</a:t>
            </a:r>
          </a:p>
          <a:p>
            <a:pPr marL="514350" marR="0" lvl="0" indent="-5143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5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обучающихся класса со всеми сведениями и поручениями</a:t>
            </a:r>
          </a:p>
          <a:p>
            <a:pPr marL="514350" marR="0" lvl="0" indent="-5143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6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Занятость обучающихся класса в кружках, секциях школы, учреждениях дополнительного образования города</a:t>
            </a:r>
          </a:p>
          <a:p>
            <a:pPr marL="514350" marR="0" lvl="0" indent="-5143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7.	Жизнедеятельность классного коллектива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356329"/>
              </p:ext>
            </p:extLst>
          </p:nvPr>
        </p:nvGraphicFramePr>
        <p:xfrm>
          <a:off x="323528" y="285728"/>
          <a:ext cx="8477544" cy="621568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19712"/>
                <a:gridCol w="1143008"/>
                <a:gridCol w="1071570"/>
                <a:gridCol w="857256"/>
                <a:gridCol w="1285884"/>
                <a:gridCol w="1300114"/>
              </a:tblGrid>
              <a:tr h="853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 работы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Название, содержание работы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Сроки выполнения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Ответственные за подготовку и проведение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Анализ проведенного мероприятия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8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Гражданско-патриотическое воспитание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6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Физическое совершенствование, воспитание человека здорового образа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жизни (профилактика ПАВ)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терроризма и экстремизма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Воспитание толерантности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8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Предупреждение травматизма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0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Предупреждение правонарушений и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преступлений (правовое воспитание)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8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Нравственно - эстетическое воспитание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Учебная работа (тематические классные часы)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7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Профориентация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8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ученического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самоуправления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7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досуга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332656"/>
            <a:ext cx="864399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	Работа с семьей.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Родительский комитет класса: председатель, члены родительского комитета.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2) Родительские собрания: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- отметить сроки проведения общешкольных собраний;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предполагаемые темы «тематических» родительских собраний: 1 раз в  четверть.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3) Индивидуальная работа с родителями детей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девиантного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поведения.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	4) Диагностика удовлетворенности родителей обучающихся образовательным процессом в школе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	5) Социально-педагогическая диагностика родителей обучающихся и самих обучающихся класса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	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Индивидуальная работа с обучающимися.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08837"/>
              </p:ext>
            </p:extLst>
          </p:nvPr>
        </p:nvGraphicFramePr>
        <p:xfrm>
          <a:off x="857223" y="2996952"/>
          <a:ext cx="7358112" cy="3585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704"/>
                <a:gridCol w="2452704"/>
                <a:gridCol w="2452704"/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Направления работы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Основные задачи и содержание деятельности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Сроки проведения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16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Диагностика развития личности, работа в направлении коррекции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некоторых качеств личности. 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Диагностика уровня воспитанности обучающихся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Диагностика удовлетворенности обучающихся образовательным процессом в школе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Апрель 2017г.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Сентябрь 2016г..,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май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2017г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Диагностика и коррекция развития классного коллектива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Сентябрь, декабрь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2016г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., апрель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2017г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детей «группы риска», индивидуальная работа с «трудными» детьми.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Сентябрь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20136.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10.	Дополнительная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документация по вопросам профилактики безнадзорности, правонарушений и преступлений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среди несовершеннолетних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Списки учащихся,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состоящих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внутришкольном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учете и на учете в ПДН по форме: Ф.И.О. ученика, число, месяц, год рождения, домашний адрес, сведения о родителях, за что и когда поставлен на учет, занятость в кружках и секциях, наставник.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Списки обучающихся, склонных к правонарушениям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(сдать зам. директору по ВР в срок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до 10 сентября 2016г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Программа работа с обучающимися, состоящими на учете ПДН, ВШК и с семьями СОП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Тетрадь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учета индивидуальной работы с неблагополучными семьями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форме: дата, форма работы, результат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575</Words>
  <Application>Microsoft Office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СТРУКТУРА ПЛАНА ВОСПИТАТЕЛЬНОЙ РАБОТЫ В КЛАССЕ</vt:lpstr>
      <vt:lpstr>Анализ ВР за прошедший учебный год</vt:lpstr>
      <vt:lpstr>2. Социальный паспорт класса</vt:lpstr>
      <vt:lpstr>3. Психолого-педагогическая характеристика классного коллектива. </vt:lpstr>
      <vt:lpstr>Презентация PowerPoint</vt:lpstr>
      <vt:lpstr>Презентация PowerPoint</vt:lpstr>
      <vt:lpstr>Презентация PowerPoint</vt:lpstr>
      <vt:lpstr>10. Дополнительная документация по вопросам профилактики безнадзорности, правонарушений и преступлений среди несовершеннолетних 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ПЛАНА ВОСПИТАТЕЛЬНОЙ РАБОТЫ В КЛАССЕ</dc:title>
  <dc:creator>О.Е.</dc:creator>
  <cp:lastModifiedBy>ПК</cp:lastModifiedBy>
  <cp:revision>17</cp:revision>
  <dcterms:created xsi:type="dcterms:W3CDTF">2010-09-07T06:21:14Z</dcterms:created>
  <dcterms:modified xsi:type="dcterms:W3CDTF">2022-11-11T12:30:49Z</dcterms:modified>
</cp:coreProperties>
</file>